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662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61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620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85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16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61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93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43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55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65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928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BA08-9D56-45DE-85CD-38EAA93700F3}" type="datetimeFigureOut">
              <a:rPr lang="nl-NL" smtClean="0"/>
              <a:t>2-7-2013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573C2-07DA-4217-946D-E9394AD4AD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72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00_PersoonlijkBettenn\TdF2013\affiche_201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3" y="2276872"/>
            <a:ext cx="2068965" cy="452335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00_PersoonlijkBettenn\TdF2013\balk_962-20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63"/>
          <a:stretch/>
        </p:blipFill>
        <p:spPr bwMode="auto">
          <a:xfrm>
            <a:off x="-105885" y="-27918"/>
            <a:ext cx="9464321" cy="1963800"/>
          </a:xfrm>
          <a:prstGeom prst="rect">
            <a:avLst/>
          </a:prstGeom>
          <a:noFill/>
          <a:effectLst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2483768" y="1844824"/>
            <a:ext cx="638146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In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welk jaar en door welke renner is de eerste gele trui gewonnen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?</a:t>
            </a:r>
            <a:r>
              <a:rPr lang="nl-NL" sz="1400" dirty="0" smtClean="0">
                <a:solidFill>
                  <a:srgbClr val="FFFF00"/>
                </a:solidFill>
              </a:rPr>
              <a:t> </a:t>
            </a:r>
            <a:r>
              <a:rPr lang="nl-NL" sz="1200" dirty="0" smtClean="0">
                <a:solidFill>
                  <a:srgbClr val="FFFF00"/>
                </a:solidFill>
              </a:rPr>
              <a:t>[-2 min]</a:t>
            </a:r>
            <a:endParaRPr lang="nl-NL" sz="1400" dirty="0" smtClean="0">
              <a:solidFill>
                <a:srgbClr val="FFFF00"/>
              </a:solidFill>
            </a:endParaRPr>
          </a:p>
          <a:p>
            <a:pPr marL="228600" indent="-228600">
              <a:buAutoNum type="arabicPeriod"/>
            </a:pP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2. Welke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legendarische 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tourwinnaar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overleed aan de gevolgen van malaria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?</a:t>
            </a:r>
            <a:r>
              <a:rPr lang="nl-NL" sz="1200" dirty="0" smtClean="0">
                <a:solidFill>
                  <a:srgbClr val="FFFF00"/>
                </a:solidFill>
              </a:rPr>
              <a:t>[-</a:t>
            </a:r>
            <a:r>
              <a:rPr lang="nl-NL" sz="1200" dirty="0">
                <a:solidFill>
                  <a:srgbClr val="FFFF00"/>
                </a:solidFill>
              </a:rPr>
              <a:t>2 min]</a:t>
            </a:r>
            <a:endParaRPr lang="nl-NL" sz="1200" dirty="0">
              <a:solidFill>
                <a:srgbClr val="FFFF00"/>
              </a:solidFill>
            </a:endParaRPr>
          </a:p>
          <a:p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3. Jong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en oud houden van de 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heroïsche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wielerronde. Noem naam en leeftijd van de renner(s) met het jaartal van de tour van: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de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oudste renner ooit in het 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peloton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? </a:t>
            </a:r>
            <a:r>
              <a:rPr lang="nl-NL" sz="1200" dirty="0">
                <a:solidFill>
                  <a:srgbClr val="FFFF00"/>
                </a:solidFill>
              </a:rPr>
              <a:t>[-2 </a:t>
            </a:r>
            <a:r>
              <a:rPr lang="nl-NL" sz="1200" dirty="0" smtClean="0">
                <a:solidFill>
                  <a:srgbClr val="FFFF00"/>
                </a:solidFill>
              </a:rPr>
              <a:t>min]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de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oudste en de jongste winnaars ooit van een complete 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ronde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?</a:t>
            </a: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>
                <a:solidFill>
                  <a:srgbClr val="FFFF00"/>
                </a:solidFill>
              </a:rPr>
              <a:t>[-2 </a:t>
            </a:r>
            <a:r>
              <a:rPr lang="nl-NL" sz="1200" dirty="0" smtClean="0">
                <a:solidFill>
                  <a:srgbClr val="FFFF00"/>
                </a:solidFill>
              </a:rPr>
              <a:t>min]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de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renner met de grootste aantal jaren tussen twee touroverwinningen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?</a:t>
            </a: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>
                <a:solidFill>
                  <a:srgbClr val="FFFF00"/>
                </a:solidFill>
              </a:rPr>
              <a:t>[-2 min]</a:t>
            </a:r>
            <a:endParaRPr lang="nl-NL" sz="1200" dirty="0">
              <a:solidFill>
                <a:srgbClr val="FFFF00"/>
              </a:solidFill>
            </a:endParaRPr>
          </a:p>
          <a:p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4. Welke renner werd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in Madrid gehuldigd als Tour de France winnaar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?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>
                <a:solidFill>
                  <a:srgbClr val="FFFF00"/>
                </a:solidFill>
              </a:rPr>
              <a:t>[-2 min]</a:t>
            </a:r>
            <a:endParaRPr lang="nl-NL" sz="1200" dirty="0">
              <a:solidFill>
                <a:srgbClr val="FFFF00"/>
              </a:solidFill>
            </a:endParaRPr>
          </a:p>
          <a:p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5. Eind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jaren zeventig raakt een zanger 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geïnspireerd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door de Tour de France en schreef een 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toepasselijk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nummer over deze wielerronde. Noem de zanger en titel van dit lied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?</a:t>
            </a: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>
                <a:solidFill>
                  <a:srgbClr val="FFFF00"/>
                </a:solidFill>
              </a:rPr>
              <a:t>[-2 min] 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(noem naam van de uitvoerende(n) en titel van het lied)</a:t>
            </a:r>
          </a:p>
          <a:p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6. Noem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de vier winnaars in de geschiedenis van de Tour de France die later uit de uitslagen zijn geschrapt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?</a:t>
            </a: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>
                <a:solidFill>
                  <a:srgbClr val="FFFF00"/>
                </a:solidFill>
              </a:rPr>
              <a:t>[-2 min]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(noem naam 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en jaartal van uitsluiten)</a:t>
            </a:r>
          </a:p>
          <a:p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7. Wie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worden hier bedoeld: Vader en zoon hebben samen vijftienmaal de Tour gereden en samen acht etappes gewonnen. Alleen de zoon was goed voor geel: drie dagen om precies te zijn. </a:t>
            </a:r>
            <a:r>
              <a:rPr lang="nl-NL" sz="1200" dirty="0">
                <a:solidFill>
                  <a:srgbClr val="FFFF00"/>
                </a:solidFill>
              </a:rPr>
              <a:t>[-2 min]</a:t>
            </a:r>
            <a:endParaRPr lang="nl-NL" sz="1200" dirty="0">
              <a:solidFill>
                <a:srgbClr val="FFFF00"/>
              </a:solidFill>
            </a:endParaRPr>
          </a:p>
          <a:p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sz="1200" i="1" dirty="0">
                <a:solidFill>
                  <a:srgbClr val="FFFF00"/>
                </a:solidFill>
              </a:rPr>
              <a:t>Ieder goed antwoord levert twee minuten straftijd-vermindering op voor de gele trui.</a:t>
            </a:r>
          </a:p>
          <a:p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Vanaf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vandaag kan elke deelnemer meedoen met het Tour d'Arcadis </a:t>
            </a:r>
            <a:r>
              <a:rPr lang="nl-NL" sz="1400" dirty="0" err="1">
                <a:solidFill>
                  <a:schemeClr val="bg1">
                    <a:lumMod val="75000"/>
                  </a:schemeClr>
                </a:solidFill>
              </a:rPr>
              <a:t>Quizspel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! De inzendingen kunnen uiterlijk tot 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woensdag 17 </a:t>
            </a:r>
            <a:r>
              <a:rPr lang="nl-NL" sz="1400" dirty="0">
                <a:solidFill>
                  <a:schemeClr val="bg1">
                    <a:lumMod val="75000"/>
                  </a:schemeClr>
                </a:solidFill>
              </a:rPr>
              <a:t>juli 12.00 uur worden ingestuurd naar tourspel@arcadis.nl Namens de Tourdirectie veel puzzelplezier toegewenst! 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483768" y="188640"/>
            <a:ext cx="352839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1400" b="1" dirty="0">
                <a:solidFill>
                  <a:schemeClr val="bg1">
                    <a:lumMod val="50000"/>
                  </a:schemeClr>
                </a:solidFill>
              </a:rPr>
              <a:t>Wie </a:t>
            </a:r>
            <a:r>
              <a:rPr lang="nl-NL" sz="1400" b="1" dirty="0" smtClean="0">
                <a:solidFill>
                  <a:schemeClr val="bg1">
                    <a:lumMod val="50000"/>
                  </a:schemeClr>
                </a:solidFill>
              </a:rPr>
              <a:t>is de renner?</a:t>
            </a:r>
            <a:endParaRPr lang="nl-NL" sz="140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nl-NL" sz="1100" dirty="0">
                <a:solidFill>
                  <a:schemeClr val="bg1">
                    <a:lumMod val="50000"/>
                  </a:schemeClr>
                </a:solidFill>
              </a:rPr>
              <a:t>100 jaar Tour de France levert een grote historie aan triviale, futiele, irrelevante, fundamentele of soms gewoon leuke </a:t>
            </a:r>
            <a:r>
              <a:rPr lang="nl-NL" sz="1100" dirty="0" smtClean="0">
                <a:solidFill>
                  <a:schemeClr val="bg1">
                    <a:lumMod val="50000"/>
                  </a:schemeClr>
                </a:solidFill>
              </a:rPr>
              <a:t>wielerweetjes</a:t>
            </a:r>
            <a:r>
              <a:rPr lang="nl-NL" sz="1100" dirty="0">
                <a:solidFill>
                  <a:schemeClr val="bg1">
                    <a:lumMod val="50000"/>
                  </a:schemeClr>
                </a:solidFill>
              </a:rPr>
              <a:t>. Test jouw wielerkennis en speel mee met de grote, jaarlijks terugkerende en immer boeiende Tour d’Arcadis </a:t>
            </a:r>
            <a:r>
              <a:rPr lang="nl-NL" sz="1100" dirty="0" smtClean="0">
                <a:solidFill>
                  <a:schemeClr val="bg1">
                    <a:lumMod val="50000"/>
                  </a:schemeClr>
                </a:solidFill>
              </a:rPr>
              <a:t>tour quiz</a:t>
            </a:r>
            <a:r>
              <a:rPr lang="nl-NL" sz="11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nl-NL" sz="1100" dirty="0" smtClean="0">
                <a:solidFill>
                  <a:schemeClr val="bg1">
                    <a:lumMod val="50000"/>
                  </a:schemeClr>
                </a:solidFill>
              </a:rPr>
              <a:t>Welke </a:t>
            </a:r>
            <a:r>
              <a:rPr lang="nl-NL" sz="1100" dirty="0">
                <a:solidFill>
                  <a:schemeClr val="bg1">
                    <a:lumMod val="50000"/>
                  </a:schemeClr>
                </a:solidFill>
              </a:rPr>
              <a:t>wielerkenner weet de meeste antwoorden </a:t>
            </a:r>
            <a:r>
              <a:rPr lang="nl-NL" sz="1100" dirty="0" smtClean="0">
                <a:solidFill>
                  <a:schemeClr val="bg1">
                    <a:lumMod val="50000"/>
                  </a:schemeClr>
                </a:solidFill>
              </a:rPr>
              <a:t>en wint minuten straftijd-vermindering </a:t>
            </a:r>
            <a:r>
              <a:rPr lang="nl-NL" sz="1100" dirty="0">
                <a:solidFill>
                  <a:schemeClr val="bg1">
                    <a:lumMod val="50000"/>
                  </a:schemeClr>
                </a:solidFill>
              </a:rPr>
              <a:t>voor de gele </a:t>
            </a:r>
            <a:r>
              <a:rPr lang="nl-NL" sz="1100" dirty="0" smtClean="0">
                <a:solidFill>
                  <a:schemeClr val="bg1">
                    <a:lumMod val="50000"/>
                  </a:schemeClr>
                </a:solidFill>
              </a:rPr>
              <a:t>trui?</a:t>
            </a:r>
          </a:p>
        </p:txBody>
      </p:sp>
      <p:sp>
        <p:nvSpPr>
          <p:cNvPr id="6" name="Rectangle 24"/>
          <p:cNvSpPr>
            <a:spLocks noGrp="1"/>
          </p:cNvSpPr>
          <p:nvPr>
            <p:ph type="ctrTitle"/>
          </p:nvPr>
        </p:nvSpPr>
        <p:spPr>
          <a:xfrm>
            <a:off x="5292080" y="620688"/>
            <a:ext cx="3600400" cy="1362819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extLst/>
          </a:lstStyle>
          <a:p>
            <a:pPr algn="r"/>
            <a:r>
              <a:rPr lang="nl-NL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Tour Quiz</a:t>
            </a:r>
            <a:endParaRPr lang="nl-NL" b="1" dirty="0">
              <a:ln w="50800"/>
              <a:solidFill>
                <a:schemeClr val="bg1">
                  <a:shade val="50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44399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356</Words>
  <Application>Microsoft Office PowerPoint</Application>
  <PresentationFormat>Diavoorstelling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Tour Quiz</vt:lpstr>
    </vt:vector>
  </TitlesOfParts>
  <Company>ARCADIS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 Quiz</dc:title>
  <dc:creator>Niels Betten</dc:creator>
  <cp:lastModifiedBy>Niels Betten</cp:lastModifiedBy>
  <cp:revision>7</cp:revision>
  <dcterms:created xsi:type="dcterms:W3CDTF">2013-07-01T11:15:06Z</dcterms:created>
  <dcterms:modified xsi:type="dcterms:W3CDTF">2013-07-02T09:06:21Z</dcterms:modified>
</cp:coreProperties>
</file>